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" roundtripDataSignature="AMtx7mg2UkCy9j5snum0q14sI4dbPoUT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3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299021ed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299021ed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ímdia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6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6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6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6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6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6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6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6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6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6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6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6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6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6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6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6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6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6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6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6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6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6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6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6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6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6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6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6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6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6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6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6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ámakép képaláírással">
  <p:cSld name="Panorámakép képaláírással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5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8" name="Google Shape;168;p15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ím és képaláírás">
  <p:cSld name="Cím és képaláírás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dézet képaláírással">
  <p:cSld name="Idézet képaláírással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1" name="Google Shape;181;p17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2" name="Google Shape;182;p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  <p:sp>
        <p:nvSpPr>
          <p:cNvPr id="185" name="Google Shape;185;p17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hu-HU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86" name="Google Shape;186;p17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hu-HU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évkártya">
  <p:cSld name="Névkártya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hasáb">
  <p:cSld name="3 hasáb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képhasáb">
  <p:cSld name="3 képhasáb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7" name="Google Shape;207;p20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08" name="Google Shape;208;p20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0" name="Google Shape;210;p20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1" name="Google Shape;211;p20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2" name="Google Shape;212;p20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20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4" name="Google Shape;214;p20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5" name="Google Shape;215;p2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ím és függőleges szöveg" type="vertTx">
  <p:cSld name="VERTICAL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üggőleges cím és szöveg" type="vertTitleAndTx">
  <p:cSld name="VERTICAL_TITLE_AND_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body" idx="1"/>
          </p:nvPr>
        </p:nvSpPr>
        <p:spPr>
          <a:xfrm rot="5400000">
            <a:off x="2424905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ím és tartalom" type="obj">
  <p:cSld name="OBJEC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7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zakaszfejléc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8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artalomrész" type="twoObj">
  <p:cSld name="TWO_OBJECT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9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Összehasonlítás" type="twoTxTwoObj">
  <p:cSld name="TWO_OBJECTS_WITH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0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10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8" name="Google Shape;138;p10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1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sak cím" type="titleOnly">
  <p:cSld name="TITLE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Üres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rtalomrész képaláírással" type="objTx">
  <p:cSld name="OBJECT_WITH_CAPTIO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ép képaláírással" type="picTx">
  <p:cSld name="PICTURE_WITH_CAPTIO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4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1" name="Google Shape;161;p14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2" name="Google Shape;162;p1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5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5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5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5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5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5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5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5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5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5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5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5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5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5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5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Google Shape;21;p5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5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5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5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5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5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5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5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5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5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5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5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5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5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5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5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5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5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5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5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5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5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5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5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5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5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-H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hu-HU"/>
              <a:t>CLOTHING WEBSHOP PROJECT</a:t>
            </a:r>
            <a:endParaRPr/>
          </a:p>
        </p:txBody>
      </p:sp>
      <p:sp>
        <p:nvSpPr>
          <p:cNvPr id="235" name="Google Shape;235;p1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hu-HU"/>
              <a:t>MADE BY: ISTVÁN FRIDRIK, BALÁZS	KAPITOR</a:t>
            </a:r>
            <a:endParaRPr/>
          </a:p>
        </p:txBody>
      </p:sp>
      <p:pic>
        <p:nvPicPr>
          <p:cNvPr id="236" name="Google Shape;236;p1" descr="File:Visual Studio Code 1.35 icon.svg - Wikipedi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41386" y="4001697"/>
            <a:ext cx="2696354" cy="2696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hu-HU"/>
              <a:t>TEAM MEMBER TASKS</a:t>
            </a:r>
            <a:endParaRPr/>
          </a:p>
        </p:txBody>
      </p:sp>
      <p:sp>
        <p:nvSpPr>
          <p:cNvPr id="242" name="Google Shape;242;p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hu-HU"/>
              <a:t>István Fridrik (frontend)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hu-HU"/>
              <a:t>- creating and designing the website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hu-HU"/>
              <a:t>Balázs Kapitor (backend)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hu-HU"/>
              <a:t>- creating the database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hu-HU"/>
              <a:t>- data processing, management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hu-HU"/>
              <a:t>FRONTEND (NAVBAR PART)</a:t>
            </a:r>
            <a:endParaRPr/>
          </a:p>
        </p:txBody>
      </p:sp>
      <p:sp>
        <p:nvSpPr>
          <p:cNvPr id="248" name="Google Shape;248;p3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hu-HU" dirty="0"/>
              <a:t>It is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top </a:t>
            </a:r>
            <a:r>
              <a:rPr lang="hu-HU" dirty="0" smtClean="0"/>
              <a:t>of </a:t>
            </a:r>
            <a:r>
              <a:rPr lang="hu-HU" dirty="0" err="1" smtClean="0"/>
              <a:t>all</a:t>
            </a:r>
            <a:r>
              <a:rPr lang="hu-HU" dirty="0" smtClean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 smtClean="0"/>
              <a:t>webpages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hu-HU" dirty="0" err="1"/>
              <a:t>Contains</a:t>
            </a:r>
            <a:r>
              <a:rPr lang="hu-HU" dirty="0"/>
              <a:t> </a:t>
            </a:r>
            <a:r>
              <a:rPr lang="hu-HU" dirty="0" err="1"/>
              <a:t>animations</a:t>
            </a:r>
            <a:r>
              <a:rPr lang="hu-HU" dirty="0"/>
              <a:t> and a </a:t>
            </a:r>
            <a:r>
              <a:rPr lang="hu-HU" dirty="0" err="1"/>
              <a:t>responsive</a:t>
            </a:r>
            <a:r>
              <a:rPr lang="hu-HU" dirty="0"/>
              <a:t> design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hu-HU" dirty="0" err="1"/>
              <a:t>This</a:t>
            </a:r>
            <a:r>
              <a:rPr lang="hu-HU" dirty="0"/>
              <a:t> part </a:t>
            </a:r>
            <a:r>
              <a:rPr lang="hu-HU" dirty="0" err="1"/>
              <a:t>was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first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be </a:t>
            </a:r>
            <a:r>
              <a:rPr lang="hu-HU" dirty="0" err="1"/>
              <a:t>completed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frontend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hu-HU" dirty="0"/>
              <a:t>It has </a:t>
            </a:r>
            <a:r>
              <a:rPr lang="hu-HU" dirty="0" err="1"/>
              <a:t>gone</a:t>
            </a:r>
            <a:r>
              <a:rPr lang="hu-HU" dirty="0"/>
              <a:t> </a:t>
            </a:r>
            <a:r>
              <a:rPr lang="hu-HU" dirty="0" err="1"/>
              <a:t>through</a:t>
            </a:r>
            <a:r>
              <a:rPr lang="hu-HU" dirty="0"/>
              <a:t> </a:t>
            </a:r>
            <a:r>
              <a:rPr lang="hu-HU" dirty="0" err="1"/>
              <a:t>many</a:t>
            </a:r>
            <a:r>
              <a:rPr lang="hu-HU" dirty="0"/>
              <a:t> </a:t>
            </a:r>
            <a:r>
              <a:rPr lang="hu-HU" dirty="0" err="1"/>
              <a:t>changes</a:t>
            </a:r>
            <a:endParaRPr dirty="0"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8308"/>
            <a:ext cx="12192000" cy="892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hu-HU" dirty="0"/>
              <a:t>BACKEND (DATABASE PART)</a:t>
            </a:r>
            <a:endParaRPr dirty="0"/>
          </a:p>
        </p:txBody>
      </p:sp>
      <p:sp>
        <p:nvSpPr>
          <p:cNvPr id="255" name="Google Shape;255;p4"/>
          <p:cNvSpPr txBox="1">
            <a:spLocks noGrp="1"/>
          </p:cNvSpPr>
          <p:nvPr>
            <p:ph type="body" idx="1"/>
          </p:nvPr>
        </p:nvSpPr>
        <p:spPr>
          <a:xfrm>
            <a:off x="1141412" y="1858788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</a:pPr>
            <a:r>
              <a:rPr lang="hu-HU" dirty="0"/>
              <a:t>The </a:t>
            </a:r>
            <a:r>
              <a:rPr lang="hu-HU" dirty="0" err="1"/>
              <a:t>database</a:t>
            </a:r>
            <a:r>
              <a:rPr lang="hu-HU" dirty="0"/>
              <a:t> </a:t>
            </a:r>
            <a:r>
              <a:rPr lang="hu-HU" dirty="0" err="1"/>
              <a:t>was</a:t>
            </a:r>
            <a:r>
              <a:rPr lang="hu-HU" dirty="0"/>
              <a:t> </a:t>
            </a:r>
            <a:r>
              <a:rPr lang="hu-HU" dirty="0" err="1"/>
              <a:t>finished</a:t>
            </a:r>
            <a:r>
              <a:rPr lang="hu-HU" dirty="0"/>
              <a:t> </a:t>
            </a:r>
            <a:r>
              <a:rPr lang="hu-HU" dirty="0" err="1"/>
              <a:t>first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backend</a:t>
            </a:r>
            <a:endParaRPr dirty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</a:pPr>
            <a:r>
              <a:rPr lang="hu-HU" dirty="0"/>
              <a:t>It </a:t>
            </a:r>
            <a:r>
              <a:rPr lang="hu-HU" dirty="0" err="1"/>
              <a:t>contains</a:t>
            </a:r>
            <a:r>
              <a:rPr lang="hu-HU" dirty="0"/>
              <a:t> 3 </a:t>
            </a:r>
            <a:r>
              <a:rPr lang="hu-HU" dirty="0" err="1"/>
              <a:t>tables</a:t>
            </a:r>
            <a:r>
              <a:rPr lang="hu-HU" dirty="0"/>
              <a:t>: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</a:pPr>
            <a:r>
              <a:rPr lang="hu-HU" sz="2400" dirty="0" err="1" smtClean="0"/>
              <a:t>Users</a:t>
            </a:r>
            <a:r>
              <a:rPr lang="hu-HU" sz="2400" dirty="0" smtClean="0"/>
              <a:t>,</a:t>
            </a:r>
          </a:p>
          <a:p>
            <a:pPr marL="685800" lvl="1" indent="-228600"/>
            <a:r>
              <a:rPr lang="en-US" sz="2400" dirty="0" smtClean="0"/>
              <a:t>T-shirts,</a:t>
            </a:r>
            <a:endParaRPr lang="hu-HU" sz="2400" dirty="0" smtClean="0"/>
          </a:p>
          <a:p>
            <a:pPr marL="685800" lvl="1" indent="-228600"/>
            <a:r>
              <a:rPr lang="hu-HU" sz="2400" dirty="0"/>
              <a:t>S</a:t>
            </a:r>
            <a:r>
              <a:rPr lang="en-US" sz="2400" dirty="0" err="1" smtClean="0"/>
              <a:t>weaters</a:t>
            </a:r>
            <a:r>
              <a:rPr lang="en-US" sz="2400" dirty="0" smtClean="0"/>
              <a:t>,</a:t>
            </a:r>
            <a:endParaRPr lang="hu-HU" sz="2400" dirty="0" smtClean="0"/>
          </a:p>
          <a:p>
            <a:pPr marL="685800" lvl="1" indent="-228600"/>
            <a:r>
              <a:rPr lang="hu-HU" sz="2400" dirty="0"/>
              <a:t>T</a:t>
            </a:r>
            <a:r>
              <a:rPr lang="en-US" sz="2400" dirty="0" smtClean="0"/>
              <a:t>rousers,</a:t>
            </a:r>
            <a:endParaRPr lang="hu-HU" sz="2400" dirty="0" smtClean="0"/>
          </a:p>
          <a:p>
            <a:pPr marL="685800" lvl="1" indent="-228600"/>
            <a:r>
              <a:rPr lang="hu-HU" sz="2400" dirty="0"/>
              <a:t>J</a:t>
            </a:r>
            <a:r>
              <a:rPr lang="en-US" sz="2400" dirty="0" err="1" smtClean="0"/>
              <a:t>ackets</a:t>
            </a:r>
            <a:r>
              <a:rPr lang="en-US" sz="2400" dirty="0" smtClean="0"/>
              <a:t>,</a:t>
            </a:r>
            <a:endParaRPr lang="hu-HU" sz="2400" dirty="0" smtClean="0"/>
          </a:p>
          <a:p>
            <a:pPr marL="685800" lvl="1" indent="-228600"/>
            <a:r>
              <a:rPr lang="hu-HU" sz="2400" dirty="0"/>
              <a:t>S</a:t>
            </a:r>
            <a:r>
              <a:rPr lang="en-US" sz="2400" dirty="0" err="1" smtClean="0"/>
              <a:t>hirts</a:t>
            </a:r>
            <a:endParaRPr sz="2400" dirty="0" smtClean="0"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</a:pPr>
            <a:r>
              <a:rPr lang="hu-HU" dirty="0" err="1" smtClean="0"/>
              <a:t>When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user</a:t>
            </a:r>
            <a:r>
              <a:rPr lang="hu-HU" dirty="0" smtClean="0"/>
              <a:t> logs in, </a:t>
            </a:r>
            <a:r>
              <a:rPr lang="hu-HU" dirty="0" err="1" smtClean="0"/>
              <a:t>the</a:t>
            </a:r>
            <a:r>
              <a:rPr lang="hu-HU" dirty="0" smtClean="0"/>
              <a:t> input </a:t>
            </a:r>
            <a:r>
              <a:rPr lang="hu-HU" dirty="0" err="1" smtClean="0"/>
              <a:t>datas</a:t>
            </a:r>
            <a:r>
              <a:rPr lang="hu-HU" dirty="0" smtClean="0"/>
              <a:t> </a:t>
            </a:r>
            <a:r>
              <a:rPr lang="hu-HU" dirty="0" err="1" smtClean="0"/>
              <a:t>are</a:t>
            </a:r>
            <a:r>
              <a:rPr lang="hu-HU" dirty="0" smtClean="0"/>
              <a:t> </a:t>
            </a:r>
            <a:r>
              <a:rPr lang="hu-HU" dirty="0" err="1" smtClean="0"/>
              <a:t>sent</a:t>
            </a:r>
            <a:r>
              <a:rPr lang="hu-HU" dirty="0" smtClean="0"/>
              <a:t> </a:t>
            </a:r>
            <a:r>
              <a:rPr lang="hu-HU" dirty="0" err="1" smtClean="0"/>
              <a:t>to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users</a:t>
            </a:r>
            <a:r>
              <a:rPr lang="hu-HU" dirty="0" smtClean="0"/>
              <a:t> </a:t>
            </a:r>
            <a:r>
              <a:rPr lang="hu-HU" dirty="0" err="1" smtClean="0"/>
              <a:t>table</a:t>
            </a:r>
            <a:endParaRPr dirty="0"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684" y="2460499"/>
            <a:ext cx="7996316" cy="25765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FRONTEND (HOME PAGE)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It is </a:t>
            </a:r>
            <a:r>
              <a:rPr lang="hu-HU" dirty="0" err="1" smtClean="0"/>
              <a:t>divided</a:t>
            </a:r>
            <a:r>
              <a:rPr lang="hu-HU" dirty="0" smtClean="0"/>
              <a:t> </a:t>
            </a:r>
            <a:r>
              <a:rPr lang="hu-HU" dirty="0" err="1" smtClean="0"/>
              <a:t>into</a:t>
            </a:r>
            <a:r>
              <a:rPr lang="hu-HU" dirty="0" smtClean="0"/>
              <a:t> 4 </a:t>
            </a:r>
            <a:r>
              <a:rPr lang="hu-HU" dirty="0" err="1" smtClean="0"/>
              <a:t>parts</a:t>
            </a:r>
            <a:r>
              <a:rPr lang="hu-HU" dirty="0" smtClean="0"/>
              <a:t>:</a:t>
            </a:r>
          </a:p>
          <a:p>
            <a:pPr lvl="1"/>
            <a:r>
              <a:rPr lang="hu-HU" dirty="0" err="1"/>
              <a:t>Welcome</a:t>
            </a:r>
            <a:r>
              <a:rPr lang="hu-HU" dirty="0"/>
              <a:t> text</a:t>
            </a:r>
          </a:p>
          <a:p>
            <a:pPr lvl="1"/>
            <a:r>
              <a:rPr lang="hu-HU" dirty="0" err="1"/>
              <a:t>Informations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our</a:t>
            </a:r>
            <a:r>
              <a:rPr lang="hu-HU" dirty="0"/>
              <a:t> </a:t>
            </a:r>
            <a:r>
              <a:rPr lang="hu-HU" dirty="0" err="1"/>
              <a:t>clothes</a:t>
            </a:r>
            <a:endParaRPr lang="hu-HU" dirty="0"/>
          </a:p>
          <a:p>
            <a:pPr lvl="1"/>
            <a:r>
              <a:rPr lang="hu-HU" dirty="0" err="1"/>
              <a:t>Slideshow</a:t>
            </a:r>
            <a:endParaRPr lang="hu-HU" dirty="0"/>
          </a:p>
          <a:p>
            <a:pPr lvl="1"/>
            <a:r>
              <a:rPr lang="hu-HU" dirty="0" err="1"/>
              <a:t>Donation</a:t>
            </a:r>
            <a:r>
              <a:rPr lang="hu-HU" dirty="0"/>
              <a:t> </a:t>
            </a:r>
            <a:r>
              <a:rPr lang="hu-HU" dirty="0" err="1"/>
              <a:t>informations</a:t>
            </a:r>
            <a:endParaRPr lang="hu-HU" dirty="0"/>
          </a:p>
          <a:p>
            <a:r>
              <a:rPr lang="hu-HU" dirty="0" smtClean="0"/>
              <a:t>It has a </a:t>
            </a:r>
            <a:r>
              <a:rPr lang="hu-HU" dirty="0" err="1" smtClean="0"/>
              <a:t>rounded</a:t>
            </a:r>
            <a:r>
              <a:rPr lang="hu-HU" dirty="0" smtClean="0"/>
              <a:t> design, and</a:t>
            </a:r>
            <a:br>
              <a:rPr lang="hu-HU" dirty="0" smtClean="0"/>
            </a:br>
            <a:r>
              <a:rPr lang="hu-HU" dirty="0" smtClean="0"/>
              <a:t>a </a:t>
            </a:r>
            <a:r>
              <a:rPr lang="hu-HU" dirty="0" err="1" smtClean="0"/>
              <a:t>custom</a:t>
            </a:r>
            <a:r>
              <a:rPr lang="hu-HU" dirty="0" smtClean="0"/>
              <a:t> font </a:t>
            </a:r>
            <a:r>
              <a:rPr lang="hu-HU" dirty="0" err="1" smtClean="0"/>
              <a:t>style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215" y="3412376"/>
            <a:ext cx="6571785" cy="344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65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299021ed13_0_0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BACKEND (</a:t>
            </a:r>
            <a:r>
              <a:rPr lang="hu-HU" dirty="0" err="1" smtClean="0"/>
              <a:t>User</a:t>
            </a:r>
            <a:r>
              <a:rPr lang="hu-HU" dirty="0" smtClean="0"/>
              <a:t> </a:t>
            </a:r>
            <a:r>
              <a:rPr lang="hu-HU" dirty="0" err="1" smtClean="0"/>
              <a:t>data</a:t>
            </a:r>
            <a:r>
              <a:rPr lang="hu-HU" dirty="0" smtClean="0"/>
              <a:t> </a:t>
            </a:r>
            <a:r>
              <a:rPr lang="hu-HU" dirty="0" err="1" smtClean="0"/>
              <a:t>handling</a:t>
            </a:r>
            <a:r>
              <a:rPr lang="hu-HU" dirty="0" smtClean="0"/>
              <a:t>)</a:t>
            </a:r>
            <a:endParaRPr dirty="0"/>
          </a:p>
        </p:txBody>
      </p:sp>
      <p:sp>
        <p:nvSpPr>
          <p:cNvPr id="262" name="Google Shape;262;g3299021ed13_0_0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registration</a:t>
            </a:r>
            <a:r>
              <a:rPr lang="hu-HU" dirty="0"/>
              <a:t> </a:t>
            </a:r>
            <a:r>
              <a:rPr lang="hu-HU" dirty="0" err="1"/>
              <a:t>page</a:t>
            </a:r>
            <a:r>
              <a:rPr lang="hu-HU" dirty="0"/>
              <a:t>,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need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 smtClean="0"/>
              <a:t>type</a:t>
            </a:r>
            <a:r>
              <a:rPr lang="hu-HU" dirty="0" smtClean="0"/>
              <a:t> </a:t>
            </a:r>
            <a:r>
              <a:rPr lang="hu-HU" dirty="0" err="1"/>
              <a:t>your</a:t>
            </a:r>
            <a:r>
              <a:rPr lang="hu-HU" dirty="0"/>
              <a:t> </a:t>
            </a:r>
            <a:r>
              <a:rPr lang="hu-HU" dirty="0" err="1" smtClean="0"/>
              <a:t>data</a:t>
            </a:r>
            <a:r>
              <a:rPr lang="hu-HU" dirty="0" smtClean="0"/>
              <a:t>, </a:t>
            </a:r>
            <a:r>
              <a:rPr lang="hu-HU" dirty="0" err="1" smtClean="0"/>
              <a:t>including</a:t>
            </a:r>
            <a:r>
              <a:rPr lang="hu-HU" dirty="0" smtClean="0"/>
              <a:t>:</a:t>
            </a:r>
          </a:p>
          <a:p>
            <a:pPr marL="342900" indent="-342900"/>
            <a:r>
              <a:rPr lang="hu-HU" dirty="0" err="1" smtClean="0"/>
              <a:t>Name</a:t>
            </a:r>
            <a:r>
              <a:rPr lang="hu-HU" dirty="0" smtClean="0"/>
              <a:t>,</a:t>
            </a:r>
            <a:endParaRPr lang="hu-HU" dirty="0"/>
          </a:p>
          <a:p>
            <a:pPr marL="342900" indent="-342900"/>
            <a:r>
              <a:rPr lang="hu-HU" dirty="0" err="1" smtClean="0"/>
              <a:t>Username</a:t>
            </a:r>
            <a:r>
              <a:rPr lang="hu-HU" dirty="0" smtClean="0"/>
              <a:t>,</a:t>
            </a:r>
          </a:p>
          <a:p>
            <a:pPr marL="342900" indent="-342900"/>
            <a:r>
              <a:rPr lang="hu-HU" dirty="0" smtClean="0"/>
              <a:t>E-mail </a:t>
            </a:r>
            <a:r>
              <a:rPr lang="hu-HU" dirty="0" err="1" smtClean="0"/>
              <a:t>address</a:t>
            </a:r>
            <a:endParaRPr lang="hu-HU" dirty="0" smtClean="0"/>
          </a:p>
          <a:p>
            <a:pPr marL="342900" indent="-342900"/>
            <a:r>
              <a:rPr lang="hu-HU" dirty="0" err="1" smtClean="0"/>
              <a:t>Password</a:t>
            </a:r>
            <a:endParaRPr lang="hu-HU" dirty="0" smtClean="0"/>
          </a:p>
          <a:p>
            <a:pPr marL="342900" indent="-342900"/>
            <a:r>
              <a:rPr lang="hu-HU" dirty="0" smtClean="0"/>
              <a:t>The backend </a:t>
            </a:r>
            <a:r>
              <a:rPr lang="hu-HU" dirty="0" err="1" smtClean="0"/>
              <a:t>sends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data</a:t>
            </a:r>
            <a:r>
              <a:rPr lang="hu-HU" dirty="0" smtClean="0"/>
              <a:t> </a:t>
            </a:r>
            <a:r>
              <a:rPr lang="hu-HU" dirty="0" err="1" smtClean="0"/>
              <a:t>to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database</a:t>
            </a:r>
            <a:r>
              <a:rPr lang="hu-HU" dirty="0" smtClean="0"/>
              <a:t/>
            </a:r>
            <a:br>
              <a:rPr lang="hu-HU" dirty="0" smtClean="0"/>
            </a:br>
            <a:r>
              <a:rPr lang="hu-HU" dirty="0" smtClean="0"/>
              <a:t>and </a:t>
            </a:r>
            <a:r>
              <a:rPr lang="hu-HU" dirty="0" err="1" smtClean="0"/>
              <a:t>handles</a:t>
            </a:r>
            <a:r>
              <a:rPr lang="hu-HU" dirty="0" smtClean="0"/>
              <a:t> </a:t>
            </a:r>
            <a:r>
              <a:rPr lang="hu-HU" dirty="0" err="1" smtClean="0"/>
              <a:t>all</a:t>
            </a:r>
            <a:r>
              <a:rPr lang="hu-HU" dirty="0" smtClean="0"/>
              <a:t> </a:t>
            </a:r>
            <a:r>
              <a:rPr lang="hu-HU" dirty="0" err="1" smtClean="0"/>
              <a:t>errors</a:t>
            </a:r>
            <a:endParaRPr lang="hu-HU" dirty="0" smtClean="0"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154" y="3980984"/>
            <a:ext cx="5014846" cy="2877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BACKEND (PASSWORD CHANGE)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It has 2 post </a:t>
            </a:r>
            <a:r>
              <a:rPr lang="hu-HU" dirty="0" err="1" smtClean="0"/>
              <a:t>methods</a:t>
            </a:r>
            <a:r>
              <a:rPr lang="hu-HU" dirty="0" smtClean="0"/>
              <a:t>:</a:t>
            </a:r>
          </a:p>
          <a:p>
            <a:pPr lvl="1"/>
            <a:r>
              <a:rPr lang="hu-HU" dirty="0" err="1" smtClean="0"/>
              <a:t>Forgot-password</a:t>
            </a:r>
            <a:endParaRPr lang="hu-HU" dirty="0" smtClean="0"/>
          </a:p>
          <a:p>
            <a:pPr lvl="1"/>
            <a:r>
              <a:rPr lang="hu-HU" dirty="0" err="1" smtClean="0"/>
              <a:t>Password-change</a:t>
            </a:r>
            <a:endParaRPr lang="hu-HU" dirty="0"/>
          </a:p>
          <a:p>
            <a:r>
              <a:rPr lang="hu-HU" dirty="0" err="1" smtClean="0"/>
              <a:t>When</a:t>
            </a:r>
            <a:r>
              <a:rPr lang="hu-HU" dirty="0" smtClean="0"/>
              <a:t> </a:t>
            </a:r>
            <a:r>
              <a:rPr lang="hu-HU" dirty="0" err="1" smtClean="0"/>
              <a:t>you</a:t>
            </a:r>
            <a:r>
              <a:rPr lang="hu-HU" dirty="0" smtClean="0"/>
              <a:t> enter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secure</a:t>
            </a:r>
            <a:r>
              <a:rPr lang="hu-HU" dirty="0" smtClean="0"/>
              <a:t> </a:t>
            </a:r>
            <a:r>
              <a:rPr lang="hu-HU" dirty="0" err="1" smtClean="0"/>
              <a:t>question</a:t>
            </a:r>
            <a:r>
              <a:rPr lang="hu-HU" dirty="0"/>
              <a:t/>
            </a:r>
            <a:br>
              <a:rPr lang="hu-HU" dirty="0"/>
            </a:br>
            <a:r>
              <a:rPr lang="hu-HU" dirty="0" smtClean="0"/>
              <a:t>and </a:t>
            </a:r>
            <a:r>
              <a:rPr lang="hu-HU" dirty="0" err="1" smtClean="0"/>
              <a:t>answer</a:t>
            </a:r>
            <a:r>
              <a:rPr lang="hu-HU" dirty="0" smtClean="0"/>
              <a:t> </a:t>
            </a:r>
            <a:r>
              <a:rPr lang="hu-HU" dirty="0" err="1" smtClean="0"/>
              <a:t>correctly</a:t>
            </a:r>
            <a:r>
              <a:rPr lang="hu-HU" dirty="0" smtClean="0"/>
              <a:t>, </a:t>
            </a:r>
            <a:r>
              <a:rPr lang="hu-HU" dirty="0" err="1" smtClean="0"/>
              <a:t>you</a:t>
            </a:r>
            <a:r>
              <a:rPr lang="hu-HU" dirty="0" smtClean="0"/>
              <a:t> </a:t>
            </a:r>
            <a:r>
              <a:rPr lang="hu-HU" dirty="0" err="1" smtClean="0"/>
              <a:t>can</a:t>
            </a:r>
            <a:r>
              <a:rPr lang="hu-HU" dirty="0" smtClean="0"/>
              <a:t> enter</a:t>
            </a:r>
            <a:br>
              <a:rPr lang="hu-HU" dirty="0" smtClean="0"/>
            </a:br>
            <a:r>
              <a:rPr lang="hu-HU" dirty="0" smtClean="0"/>
              <a:t>a </a:t>
            </a:r>
            <a:r>
              <a:rPr lang="hu-HU" dirty="0" err="1" smtClean="0"/>
              <a:t>new</a:t>
            </a:r>
            <a:r>
              <a:rPr lang="hu-HU" dirty="0" smtClean="0"/>
              <a:t> </a:t>
            </a:r>
            <a:r>
              <a:rPr lang="hu-HU" dirty="0" err="1" smtClean="0"/>
              <a:t>password</a:t>
            </a:r>
            <a:endParaRPr lang="hu-HU" dirty="0" smtClean="0"/>
          </a:p>
          <a:p>
            <a:r>
              <a:rPr lang="hu-HU" dirty="0" smtClean="0"/>
              <a:t>The backend </a:t>
            </a:r>
            <a:r>
              <a:rPr lang="hu-HU" dirty="0" err="1" smtClean="0"/>
              <a:t>overwrites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previous</a:t>
            </a:r>
            <a:r>
              <a:rPr lang="hu-HU" dirty="0" smtClean="0"/>
              <a:t> </a:t>
            </a:r>
            <a:r>
              <a:rPr lang="hu-HU" dirty="0" err="1" smtClean="0"/>
              <a:t>password</a:t>
            </a:r>
            <a:endParaRPr lang="hu-HU" dirty="0" smtClean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337" y="2097088"/>
            <a:ext cx="5456663" cy="32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92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FRONTEND (CLOTHING SITE)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u-HU" dirty="0" err="1" smtClean="0"/>
              <a:t>On</a:t>
            </a:r>
            <a:r>
              <a:rPr lang="hu-HU" dirty="0" smtClean="0"/>
              <a:t> </a:t>
            </a:r>
            <a:r>
              <a:rPr lang="hu-HU" dirty="0" err="1" smtClean="0"/>
              <a:t>this</a:t>
            </a:r>
            <a:r>
              <a:rPr lang="hu-HU" dirty="0" smtClean="0"/>
              <a:t> </a:t>
            </a:r>
            <a:r>
              <a:rPr lang="hu-HU" dirty="0" err="1" smtClean="0"/>
              <a:t>page</a:t>
            </a:r>
            <a:r>
              <a:rPr lang="hu-HU" dirty="0" smtClean="0"/>
              <a:t>, </a:t>
            </a:r>
            <a:r>
              <a:rPr lang="hu-HU" dirty="0" err="1" smtClean="0"/>
              <a:t>you</a:t>
            </a:r>
            <a:r>
              <a:rPr lang="hu-HU" dirty="0" smtClean="0"/>
              <a:t> </a:t>
            </a:r>
            <a:r>
              <a:rPr lang="hu-HU" dirty="0" err="1" smtClean="0"/>
              <a:t>can</a:t>
            </a:r>
            <a:r>
              <a:rPr lang="hu-HU" dirty="0" smtClean="0"/>
              <a:t> </a:t>
            </a:r>
            <a:r>
              <a:rPr lang="hu-HU" dirty="0" err="1" smtClean="0"/>
              <a:t>buy</a:t>
            </a:r>
            <a:r>
              <a:rPr lang="hu-HU" dirty="0" smtClean="0"/>
              <a:t> </a:t>
            </a:r>
            <a:r>
              <a:rPr lang="hu-HU" dirty="0" err="1" smtClean="0"/>
              <a:t>different</a:t>
            </a:r>
            <a:r>
              <a:rPr lang="hu-HU" dirty="0" smtClean="0"/>
              <a:t> T-</a:t>
            </a:r>
            <a:r>
              <a:rPr lang="hu-HU" dirty="0" err="1" smtClean="0"/>
              <a:t>shirts</a:t>
            </a:r>
            <a:endParaRPr lang="hu-HU" dirty="0" smtClean="0"/>
          </a:p>
          <a:p>
            <a:r>
              <a:rPr lang="hu-HU" dirty="0" err="1" smtClean="0"/>
              <a:t>You</a:t>
            </a:r>
            <a:r>
              <a:rPr lang="hu-HU" dirty="0" smtClean="0"/>
              <a:t> </a:t>
            </a:r>
            <a:r>
              <a:rPr lang="hu-HU" dirty="0" err="1" smtClean="0"/>
              <a:t>can</a:t>
            </a:r>
            <a:r>
              <a:rPr lang="hu-HU" dirty="0" smtClean="0"/>
              <a:t> </a:t>
            </a:r>
            <a:r>
              <a:rPr lang="hu-HU" dirty="0" err="1" smtClean="0"/>
              <a:t>put</a:t>
            </a:r>
            <a:r>
              <a:rPr lang="hu-HU" dirty="0" smtClean="0"/>
              <a:t> it </a:t>
            </a:r>
            <a:r>
              <a:rPr lang="hu-HU" dirty="0" err="1" smtClean="0"/>
              <a:t>into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cart</a:t>
            </a:r>
            <a:r>
              <a:rPr lang="hu-HU" dirty="0" smtClean="0"/>
              <a:t> </a:t>
            </a:r>
            <a:r>
              <a:rPr lang="hu-HU" dirty="0" err="1" smtClean="0"/>
              <a:t>after</a:t>
            </a:r>
            <a:r>
              <a:rPr lang="hu-HU" dirty="0" smtClean="0"/>
              <a:t> </a:t>
            </a:r>
            <a:r>
              <a:rPr lang="hu-HU" dirty="0" err="1" smtClean="0"/>
              <a:t>you</a:t>
            </a:r>
            <a:r>
              <a:rPr lang="hu-HU" dirty="0" smtClean="0"/>
              <a:t> log in</a:t>
            </a:r>
          </a:p>
          <a:p>
            <a:r>
              <a:rPr lang="hu-HU" dirty="0" err="1" smtClean="0"/>
              <a:t>You</a:t>
            </a:r>
            <a:r>
              <a:rPr lang="hu-HU" dirty="0" smtClean="0"/>
              <a:t> </a:t>
            </a:r>
            <a:r>
              <a:rPr lang="hu-HU" dirty="0" err="1" smtClean="0"/>
              <a:t>can</a:t>
            </a:r>
            <a:r>
              <a:rPr lang="hu-HU" dirty="0" smtClean="0"/>
              <a:t> </a:t>
            </a:r>
            <a:r>
              <a:rPr lang="hu-HU" dirty="0" err="1" smtClean="0"/>
              <a:t>see</a:t>
            </a:r>
            <a:r>
              <a:rPr lang="hu-HU" dirty="0" smtClean="0"/>
              <a:t> </a:t>
            </a:r>
            <a:r>
              <a:rPr lang="hu-HU" dirty="0" err="1" smtClean="0"/>
              <a:t>some</a:t>
            </a:r>
            <a:r>
              <a:rPr lang="hu-HU" dirty="0" smtClean="0"/>
              <a:t> </a:t>
            </a:r>
            <a:r>
              <a:rPr lang="hu-HU" dirty="0" err="1" smtClean="0"/>
              <a:t>information</a:t>
            </a:r>
            <a:r>
              <a:rPr lang="hu-HU" dirty="0" smtClean="0"/>
              <a:t>:</a:t>
            </a:r>
          </a:p>
          <a:p>
            <a:pPr lvl="1"/>
            <a:r>
              <a:rPr lang="hu-HU" dirty="0" err="1" smtClean="0"/>
              <a:t>Brand</a:t>
            </a:r>
            <a:endParaRPr lang="hu-HU" dirty="0" smtClean="0"/>
          </a:p>
          <a:p>
            <a:pPr lvl="1"/>
            <a:r>
              <a:rPr lang="hu-HU" dirty="0" err="1" smtClean="0"/>
              <a:t>Material</a:t>
            </a:r>
            <a:endParaRPr lang="hu-HU" dirty="0" smtClean="0"/>
          </a:p>
          <a:p>
            <a:pPr lvl="1"/>
            <a:r>
              <a:rPr lang="hu-HU" dirty="0" smtClean="0"/>
              <a:t>Price</a:t>
            </a:r>
          </a:p>
          <a:p>
            <a:pPr lvl="1"/>
            <a:r>
              <a:rPr lang="hu-HU" dirty="0" err="1" smtClean="0"/>
              <a:t>Size</a:t>
            </a:r>
            <a:endParaRPr lang="hu-HU" dirty="0" smtClean="0"/>
          </a:p>
          <a:p>
            <a:pPr lvl="1"/>
            <a:r>
              <a:rPr lang="hu-HU" dirty="0" err="1" smtClean="0"/>
              <a:t>Color</a:t>
            </a:r>
            <a:endParaRPr lang="hu-HU" dirty="0" smtClean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278" y="3907943"/>
            <a:ext cx="5534722" cy="295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26941"/>
      </p:ext>
    </p:extLst>
  </p:cSld>
  <p:clrMapOvr>
    <a:masterClrMapping/>
  </p:clrMapOvr>
</p:sld>
</file>

<file path=ppt/theme/theme1.xml><?xml version="1.0" encoding="utf-8"?>
<a:theme xmlns:a="http://schemas.openxmlformats.org/drawingml/2006/main" name="Áramkör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241</Words>
  <Application>Microsoft Office PowerPoint</Application>
  <PresentationFormat>Szélesvásznú</PresentationFormat>
  <Paragraphs>52</Paragraphs>
  <Slides>8</Slides>
  <Notes>5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1" baseType="lpstr">
      <vt:lpstr>Arial</vt:lpstr>
      <vt:lpstr>Twentieth Century</vt:lpstr>
      <vt:lpstr>Áramkör</vt:lpstr>
      <vt:lpstr>CLOTHING WEBSHOP PROJECT</vt:lpstr>
      <vt:lpstr>TEAM MEMBER TASKS</vt:lpstr>
      <vt:lpstr>FRONTEND (NAVBAR PART)</vt:lpstr>
      <vt:lpstr>BACKEND (DATABASE PART)</vt:lpstr>
      <vt:lpstr>FRONTEND (HOME PAGE)</vt:lpstr>
      <vt:lpstr>BACKEND (User data handling)</vt:lpstr>
      <vt:lpstr>BACKEND (PASSWORD CHANGE)</vt:lpstr>
      <vt:lpstr>FRONTEND (CLOTHING SITE)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CLOTHING WEBSHOP PROJECT</dc:title>
  <dc:creator>Kapitor Balázs</dc:creator>
  <cp:lastModifiedBy>Kapitor Balázs</cp:lastModifiedBy>
  <cp:revision>14</cp:revision>
  <dcterms:created xsi:type="dcterms:W3CDTF">2024-12-09T07:15:51Z</dcterms:created>
  <dcterms:modified xsi:type="dcterms:W3CDTF">2025-02-03T07:40:18Z</dcterms:modified>
</cp:coreProperties>
</file>